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8" r:id="rId10"/>
    <p:sldId id="269" r:id="rId11"/>
    <p:sldId id="264" r:id="rId12"/>
    <p:sldId id="277" r:id="rId13"/>
    <p:sldId id="266" r:id="rId14"/>
    <p:sldId id="267" r:id="rId15"/>
    <p:sldId id="270" r:id="rId16"/>
    <p:sldId id="271" r:id="rId17"/>
    <p:sldId id="278" r:id="rId18"/>
    <p:sldId id="272" r:id="rId19"/>
    <p:sldId id="273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EFB0F-FC82-F341-8F73-F9813FD8CB1C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594E6-DDB0-6145-B532-120E07FB5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multiple actions are available, </a:t>
            </a:r>
            <a:r>
              <a:rPr lang="en-US" dirty="0" smtClean="0"/>
              <a:t>Utilitarianism obligates the individual to take</a:t>
            </a:r>
            <a:r>
              <a:rPr lang="en-US" baseline="0" dirty="0" smtClean="0"/>
              <a:t> the action that maximizes net aggregate happiness.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5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1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3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1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5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BCF0-81A2-F14F-9732-11E21E99EC3D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3"/>
    </mc:Choice>
    <mc:Fallback xmlns="">
      <p:transition spd="slow" advTm="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"/>
    </mc:Choice>
    <mc:Fallback xmlns="">
      <p:transition spd="slow" advTm="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825" y="5542189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latin typeface="+mj-lt"/>
              </a:rPr>
              <a:t>aggregate</a:t>
            </a:r>
            <a:r>
              <a:rPr lang="en-US" sz="4400" dirty="0" smtClean="0">
                <a:latin typeface="+mj-lt"/>
              </a:rPr>
              <a:t> means sum for all individuals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0"/>
    </mc:Choice>
    <mc:Fallback xmlns=""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570733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383" y="4544142"/>
            <a:ext cx="119940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Utilitarian answer</a:t>
            </a:r>
            <a:r>
              <a:rPr lang="en-US" sz="4400" dirty="0" smtClean="0">
                <a:latin typeface="+mj-lt"/>
              </a:rPr>
              <a:t>: Kill the homeless man to save the five.  It is four lives better than letting the five die and letting the homeless man live.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1"/>
    </mc:Choice>
    <mc:Fallback xmlns="">
      <p:transition spd="slow" advTm="3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1876" y="1873699"/>
            <a:ext cx="587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latin typeface="+mj-lt"/>
              </a:rPr>
              <a:t>2. </a:t>
            </a:r>
            <a:r>
              <a:rPr lang="en-US" sz="5400" dirty="0" smtClean="0">
                <a:latin typeface="+mj-lt"/>
              </a:rPr>
              <a:t>Deontology </a:t>
            </a:r>
            <a:r>
              <a:rPr lang="en-US" sz="5400" dirty="0">
                <a:latin typeface="+mj-lt"/>
              </a:rPr>
              <a:t>(Kant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3"/>
    </mc:Choice>
    <mc:Fallback xmlns="">
      <p:transition spd="slow" advTm="1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1. Act only according to that maxim whereby you can, at the same time, will that it should become a universal law.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2"/>
    </mc:Choice>
    <mc:Fallback>
      <p:transition spd="slow" advTm="1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1. </a:t>
            </a:r>
            <a:r>
              <a:rPr lang="en-US" sz="4400" dirty="0">
                <a:latin typeface="+mj-lt"/>
              </a:rPr>
              <a:t>Act only according to that maxim whereby you can, at the same time, will that it should become a universal law.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717" y="3651019"/>
            <a:ext cx="10361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2</a:t>
            </a:r>
            <a:r>
              <a:rPr lang="en-US" sz="4400" dirty="0" smtClean="0">
                <a:latin typeface="+mj-lt"/>
              </a:rPr>
              <a:t>. Always treat humanity, whether yourself or others, as an end and never as a mere </a:t>
            </a:r>
            <a:r>
              <a:rPr lang="en-US" sz="4400" dirty="0" smtClean="0">
                <a:latin typeface="+mj-lt"/>
              </a:rPr>
              <a:t>means.</a:t>
            </a:r>
            <a:endParaRPr lang="en-US" sz="4400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"/>
    </mc:Choice>
    <mc:Fallback xmlns=""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085849"/>
          </a:xfrm>
        </p:spPr>
        <p:txBody>
          <a:bodyPr>
            <a:normAutofit/>
          </a:bodyPr>
          <a:lstStyle/>
          <a:p>
            <a:r>
              <a:rPr lang="en-US" smtClean="0"/>
              <a:t>Kant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Kantian answer</a:t>
            </a:r>
            <a:r>
              <a:rPr lang="en-US" sz="4400" dirty="0" smtClean="0">
                <a:latin typeface="+mj-lt"/>
              </a:rPr>
              <a:t>: Do not kill the homeless man because it would be treating him as a means for saving others.  Also, it would not be a good universal law that surgeons may kill people for organs.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0"/>
    </mc:Choice>
    <mc:Fallback xmlns="">
      <p:transition spd="slow" advTm="25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1801" y="1559374"/>
            <a:ext cx="749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3. Virtue Ethics (</a:t>
            </a:r>
            <a:r>
              <a:rPr lang="en-US" sz="5400" dirty="0" err="1" smtClean="0">
                <a:latin typeface="+mj-lt"/>
              </a:rPr>
              <a:t>Artistotle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"/>
    </mc:Choice>
    <mc:Fallback xmlns="">
      <p:transition spd="slow" advTm="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2152" y="2834728"/>
            <a:ext cx="388266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Temperance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Wisdom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Justice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>
                <a:latin typeface="+mj-lt"/>
              </a:rPr>
              <a:t>C</a:t>
            </a:r>
            <a:r>
              <a:rPr lang="en-US" sz="5400" dirty="0" smtClean="0">
                <a:latin typeface="+mj-lt"/>
              </a:rPr>
              <a:t>ourage</a:t>
            </a:r>
            <a:endParaRPr lang="en-US" sz="5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763" y="2146040"/>
            <a:ext cx="10542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+mj-lt"/>
              </a:rPr>
              <a:t>Aristotle’s four cardinal </a:t>
            </a:r>
            <a:r>
              <a:rPr lang="en-US" sz="5400" dirty="0">
                <a:latin typeface="+mj-lt"/>
              </a:rPr>
              <a:t>v</a:t>
            </a:r>
            <a:r>
              <a:rPr lang="en-US" sz="5400" dirty="0" smtClean="0">
                <a:latin typeface="+mj-lt"/>
              </a:rPr>
              <a:t>irtues: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6"/>
    </mc:Choice>
    <mc:Fallback xmlns="">
      <p:transition spd="slow" advTm="1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"/>
    </mc:Choice>
    <mc:Fallback xmlns="">
      <p:transition spd="slow" advTm="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0425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It is possible to have too much or too little </a:t>
            </a:r>
            <a:r>
              <a:rPr lang="en-US" sz="5400" smtClean="0">
                <a:latin typeface="+mj-lt"/>
              </a:rPr>
              <a:t>of each virtue (except justice).</a:t>
            </a:r>
            <a:endParaRPr lang="en-US" sz="5400" u="sng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3842653"/>
            <a:ext cx="1207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The target value of a virtue is </a:t>
            </a:r>
          </a:p>
          <a:p>
            <a:pPr algn="ctr"/>
            <a:r>
              <a:rPr lang="en-US" sz="5400" dirty="0" smtClean="0">
                <a:latin typeface="+mj-lt"/>
              </a:rPr>
              <a:t>the </a:t>
            </a:r>
            <a:r>
              <a:rPr lang="en-US" sz="5400" u="sng" dirty="0" smtClean="0">
                <a:latin typeface="+mj-lt"/>
              </a:rPr>
              <a:t>golden mean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7"/>
    </mc:Choice>
    <mc:Fallback xmlns="">
      <p:transition spd="slow" advTm="1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Virtue Ethics answer</a:t>
            </a:r>
            <a:r>
              <a:rPr lang="en-US" sz="4400" dirty="0" smtClean="0">
                <a:latin typeface="+mj-lt"/>
              </a:rPr>
              <a:t>: Unclear.</a:t>
            </a:r>
          </a:p>
          <a:p>
            <a:r>
              <a:rPr lang="en-US" sz="4400" dirty="0" smtClean="0">
                <a:latin typeface="+mj-lt"/>
              </a:rPr>
              <a:t>Chopping up the homeless man would exhibit courage, but not chopping up the homeless man would exhibit temperance.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1"/>
    </mc:Choice>
    <mc:Fallback xmlns="">
      <p:transition spd="slow" advTm="2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"/>
    </mc:Choice>
    <mc:Fallback xmlns="">
      <p:transition spd="slow" advTm="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</a:t>
            </a:r>
            <a:r>
              <a:rPr lang="en-US" sz="5400" dirty="0" smtClean="0">
                <a:latin typeface="+mj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Virtue Ethics (Aristotle)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"/>
    </mc:Choice>
    <mc:Fallback xmlns="">
      <p:transition spd="slow" advTm="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8"/>
    </mc:Choice>
    <mc:Fallback xmlns="">
      <p:transition spd="slow" advTm="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+ value theory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8"/>
    </mc:Choice>
    <mc:Fallback xmlns="">
      <p:transition spd="slow" advTm="6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</a:t>
            </a:r>
            <a:r>
              <a:rPr lang="en-US" sz="3600" dirty="0">
                <a:latin typeface="+mj-lt"/>
              </a:rPr>
              <a:t>+ value theory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30391" y="2757445"/>
            <a:ext cx="961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latin typeface="+mj-lt"/>
              </a:rPr>
              <a:t>c</a:t>
            </a:r>
            <a:r>
              <a:rPr lang="en-US" sz="3600" u="sng" dirty="0" smtClean="0">
                <a:latin typeface="+mj-lt"/>
              </a:rPr>
              <a:t>onsequentialism</a:t>
            </a:r>
            <a:r>
              <a:rPr lang="en-US" sz="3600" dirty="0" smtClean="0">
                <a:latin typeface="+mj-lt"/>
              </a:rPr>
              <a:t> determines what the outcomes of actions will be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3518" y="4572390"/>
            <a:ext cx="961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 smtClean="0">
                <a:latin typeface="+mj-lt"/>
              </a:rPr>
              <a:t>value theory</a:t>
            </a:r>
            <a:r>
              <a:rPr lang="en-US" sz="3600" dirty="0" smtClean="0">
                <a:latin typeface="+mj-lt"/>
              </a:rPr>
              <a:t> determines what has value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0"/>
    </mc:Choice>
    <mc:Fallback xmlns="">
      <p:transition spd="slow" advTm="1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8"/>
    </mc:Choice>
    <mc:Fallback xmlns="">
      <p:transition spd="slow" advTm="1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is </a:t>
            </a:r>
            <a:r>
              <a:rPr lang="en-US" sz="4400" dirty="0" smtClean="0">
                <a:latin typeface="+mj-lt"/>
              </a:rPr>
              <a:t>pleasure and the 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3"/>
    </mc:Choice>
    <mc:Fallback xmlns="">
      <p:transition spd="slow" advTm="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467</Words>
  <Application>Microsoft Macintosh PowerPoint</Application>
  <PresentationFormat>Widescreen</PresentationFormat>
  <Paragraphs>62</Paragraphs>
  <Slides>21</Slides>
  <Notes>2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Ethical Theories</vt:lpstr>
      <vt:lpstr>Ethical Theories</vt:lpstr>
      <vt:lpstr>Ethical Theories</vt:lpstr>
      <vt:lpstr>Ethical Theories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PowerPoint Presentation</vt:lpstr>
      <vt:lpstr>PowerPoint Presentation</vt:lpstr>
      <vt:lpstr>PowerPoint Presentation</vt:lpstr>
      <vt:lpstr>PowerPoint Presentation</vt:lpstr>
      <vt:lpstr>Kant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Theories</dc:title>
  <dc:creator>Winkelman, Tanner J. (S&amp;T-Student)</dc:creator>
  <cp:lastModifiedBy>Winkelman, Tanner J. (S&amp;T-Student)</cp:lastModifiedBy>
  <cp:revision>25</cp:revision>
  <dcterms:created xsi:type="dcterms:W3CDTF">2018-10-06T18:27:35Z</dcterms:created>
  <dcterms:modified xsi:type="dcterms:W3CDTF">2018-11-08T22:14:15Z</dcterms:modified>
</cp:coreProperties>
</file>